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3" Type="http://schemas.openxmlformats.org/officeDocument/2006/relationships/extended-properties" Target="docProps/app.xml"/>
  <Relationship Id="rId2" Type="http://schemas.openxmlformats.org/package/2006/relationships/metadata/core-properties" Target="docProps/core.xml"/>
 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</p:sldIdLst>
  <p:sldSz cx="9144000" cy="6858000" type="screen4x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/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presProps" Target="presProps.xml"/>
  <Relationship Id="rId65" Type="http://schemas.openxmlformats.org/officeDocument/2006/relationships/viewProps" Target="viewProps.xml"/>
  <Relationship Id="rId66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slideLayout" Target="../slideLayouts/slideLayout6.xml"/>
  <Relationship Id="rId7" Type="http://schemas.openxmlformats.org/officeDocument/2006/relationships/slideLayout" Target="../slideLayouts/slideLayout7.xml"/>
  <Relationship Id="rId8" Type="http://schemas.openxmlformats.org/officeDocument/2006/relationships/slideLayout" Target="../slideLayouts/slideLayout8.xml"/>
  <Relationship Id="rId9" Type="http://schemas.openxmlformats.org/officeDocument/2006/relationships/slideLayout" Target="../slideLayouts/slideLayout9.xml"/>
  <Relationship Id="rId10" Type="http://schemas.openxmlformats.org/officeDocument/2006/relationships/slideLayout" Target="../slideLayouts/slideLayout10.xml"/>
  <Relationship Id="rId11" Type="http://schemas.openxmlformats.org/officeDocument/2006/relationships/slideLayout" Target="../slideLayouts/slideLayout11.xml"/>
 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333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434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535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6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737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838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3939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44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04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141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242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343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444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545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646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747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848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4949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55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05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151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252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353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454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555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656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757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858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5959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66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6060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6161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907"/>
          <a:ext cx="9144000" cy="6868907"/>
          <a:chOff x="0" y="10907"/>
          <a:chExt cx="9144000" cy="68689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907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61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2017-11-09T10:08:02Z</dcterms:created>
  <dcterms:modified xsi:type="dcterms:W3CDTF">2017-11-09T10:08:02Z</dcterms:modified>
  <dc:title>Untitled Presentation</dc:title>
  <dc:description/>
  <dc:subject/>
  <cp:keywords/>
  <cp:category/>
</cp:coreProperties>
</file>